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71" autoAdjust="0"/>
  </p:normalViewPr>
  <p:slideViewPr>
    <p:cSldViewPr>
      <p:cViewPr varScale="1">
        <p:scale>
          <a:sx n="66" d="100"/>
          <a:sy n="66" d="100"/>
        </p:scale>
        <p:origin x="-8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7372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4779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5537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39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7217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339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044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3151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1109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3971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204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74268-FA21-4633-820A-37D6086846A2}" type="datetimeFigureOut">
              <a:rPr lang="it-IT" smtClean="0"/>
              <a:t>18/11/2015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3834D-CAB4-43A1-8C5C-C7088E2C91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457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140186" y="2967335"/>
            <a:ext cx="4863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Amicizia come…</a:t>
            </a:r>
            <a:endParaRPr lang="it-IT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95536" y="4365104"/>
            <a:ext cx="842493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solidFill>
                  <a:srgbClr val="002060"/>
                </a:solidFill>
              </a:rPr>
              <a:t>Riflessioni sul tema dopo  la lettura di </a:t>
            </a:r>
            <a:r>
              <a:rPr lang="it-IT" sz="2400" i="1" dirty="0" smtClean="0">
                <a:solidFill>
                  <a:srgbClr val="002060"/>
                </a:solidFill>
              </a:rPr>
              <a:t>Romeo  e Giulietta </a:t>
            </a:r>
            <a:r>
              <a:rPr lang="it-IT" sz="2400" dirty="0" smtClean="0">
                <a:solidFill>
                  <a:srgbClr val="002060"/>
                </a:solidFill>
              </a:rPr>
              <a:t>e </a:t>
            </a:r>
            <a:r>
              <a:rPr lang="it-IT" sz="2400" i="1" dirty="0" smtClean="0">
                <a:solidFill>
                  <a:srgbClr val="002060"/>
                </a:solidFill>
              </a:rPr>
              <a:t>Macbeth </a:t>
            </a:r>
            <a:r>
              <a:rPr lang="it-IT" sz="2400" dirty="0" smtClean="0">
                <a:solidFill>
                  <a:srgbClr val="002060"/>
                </a:solidFill>
              </a:rPr>
              <a:t>di Shakespeare</a:t>
            </a:r>
          </a:p>
          <a:p>
            <a:r>
              <a:rPr lang="it-IT" sz="2400" dirty="0" smtClean="0">
                <a:solidFill>
                  <a:srgbClr val="002060"/>
                </a:solidFill>
              </a:rPr>
              <a:t>Classi  II  e  III  A</a:t>
            </a:r>
            <a:endParaRPr lang="it-IT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178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7831">
        <p:split orient="vert"/>
      </p:transition>
    </mc:Choice>
    <mc:Fallback>
      <p:transition spd="slow" advClick="0" advTm="783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C00000"/>
                </a:solidFill>
              </a:rPr>
              <a:t>…Allegria e Conforto</a:t>
            </a:r>
            <a:endParaRPr lang="it-IT" dirty="0">
              <a:solidFill>
                <a:srgbClr val="C00000"/>
              </a:solidFill>
            </a:endParaRPr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0848"/>
            <a:ext cx="2592000" cy="3702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3059832" y="1412776"/>
            <a:ext cx="5760640" cy="51845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it-IT" sz="1600" dirty="0" smtClean="0"/>
              <a:t>Nel dramma </a:t>
            </a:r>
            <a:r>
              <a:rPr lang="it-IT" sz="1600" i="1" dirty="0" smtClean="0"/>
              <a:t>Romeo e Giulietta</a:t>
            </a:r>
            <a:r>
              <a:rPr lang="it-IT" sz="1600" dirty="0" smtClean="0"/>
              <a:t> ci sono diversi episodi di  amicizia, ad esempio, quando Gregorio prende in giro Sansone, fa battute e lui non se la prende perché sa che il suo amico non le dice con cattiveria. Fra amici si può scherzare, è del tutto naturale e si può fare ironia, anche su se stessi, per essere allegri, ma bisogna ricordarsi di non esagerare. Amico si dimostra </a:t>
            </a:r>
            <a:r>
              <a:rPr lang="it-IT" sz="1600" dirty="0" smtClean="0"/>
              <a:t>Benvolio</a:t>
            </a:r>
            <a:r>
              <a:rPr lang="it-IT" sz="1600" dirty="0" smtClean="0"/>
              <a:t> quando consola Romeo che è tormentato dall’amore non corrisposto per Rosalina promettendogli che farà di tutto per levargliela dalla mente. Simpatico l’episodio in cui </a:t>
            </a:r>
            <a:r>
              <a:rPr lang="it-IT" sz="1600" dirty="0" smtClean="0"/>
              <a:t>Mercuzio</a:t>
            </a:r>
            <a:r>
              <a:rPr lang="it-IT" sz="1600" dirty="0" smtClean="0"/>
              <a:t>, Romeo e </a:t>
            </a:r>
            <a:r>
              <a:rPr lang="it-IT" sz="1600" dirty="0" smtClean="0"/>
              <a:t>Benvolio</a:t>
            </a:r>
            <a:r>
              <a:rPr lang="it-IT" sz="1600" dirty="0" smtClean="0"/>
              <a:t>  vogliono intrufolarsi alla festa dei </a:t>
            </a:r>
            <a:r>
              <a:rPr lang="it-IT" sz="1600" dirty="0" err="1" smtClean="0"/>
              <a:t>Capuleti</a:t>
            </a:r>
            <a:r>
              <a:rPr lang="it-IT" sz="1600" dirty="0" smtClean="0"/>
              <a:t>  seppur non siano stati invitati. Con gli amici spesso si fanno  cose divertenti  e, comunque vada, rimane il ricordo dell’avventura trascorsa insieme.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it-IT" sz="1600" dirty="0" smtClean="0"/>
              <a:t>Cecilia Pesce  II A </a:t>
            </a:r>
            <a:endParaRPr lang="it-IT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610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1516">
        <p:split orient="vert"/>
      </p:transition>
    </mc:Choice>
    <mc:Fallback>
      <p:transition spd="slow" advClick="0" advTm="2151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Amicizia tradita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9" name="Segnaposto immagine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3"/>
            <a:ext cx="2592288" cy="4123342"/>
          </a:xfrm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3419872" y="1340768"/>
            <a:ext cx="5472608" cy="48531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it-IT" sz="3800" dirty="0" smtClean="0"/>
              <a:t>Nel </a:t>
            </a:r>
            <a:r>
              <a:rPr lang="it-IT" sz="3800" i="1" dirty="0"/>
              <a:t>Macbeth</a:t>
            </a:r>
            <a:r>
              <a:rPr lang="it-IT" sz="3800" dirty="0"/>
              <a:t> Shakespeare racconta di un valoroso  generale e di un’amicizia tradita per il desiderio di </a:t>
            </a:r>
            <a:r>
              <a:rPr lang="it-IT" sz="3800" dirty="0" smtClean="0"/>
              <a:t>ottenere </a:t>
            </a:r>
            <a:r>
              <a:rPr lang="it-IT" sz="3800" dirty="0"/>
              <a:t>potere. Macbeth, infatti, incontra tre streghe che gli predicono un futuro da re. Da quel momento la sua sorte è segnata, per salire al trono  è pronto a tradire Banquo, Duncan e Malcom verso i quali era sempre stato leale. Per raggiungere lo scopo è </a:t>
            </a:r>
            <a:r>
              <a:rPr lang="it-IT" sz="3800" dirty="0" smtClean="0"/>
              <a:t>disposto, </a:t>
            </a:r>
            <a:r>
              <a:rPr lang="it-IT" sz="3800" dirty="0"/>
              <a:t>consigliato da sua moglie, all’assassinio. Da quel momento si avvicendano tristi avvenimenti fino alla sua terribile morte.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it-IT" sz="3800" dirty="0"/>
              <a:t>Marco </a:t>
            </a:r>
            <a:r>
              <a:rPr lang="it-IT" sz="3800" dirty="0" err="1"/>
              <a:t>Griguoli</a:t>
            </a:r>
            <a:r>
              <a:rPr lang="it-IT" sz="3800" dirty="0"/>
              <a:t> III A</a:t>
            </a:r>
          </a:p>
          <a:p>
            <a:endParaRPr lang="it-IT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3092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495">
        <p:split orient="vert"/>
      </p:transition>
    </mc:Choice>
    <mc:Fallback>
      <p:transition spd="slow" advClick="0" advTm="2049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4.2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267</Words>
  <Application>Microsoft Office PowerPoint</Application>
  <PresentationFormat>Presentazione su schermo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Tema di Office</vt:lpstr>
      <vt:lpstr>Presentazione standard di PowerPoint</vt:lpstr>
      <vt:lpstr>…Allegria e Conforto</vt:lpstr>
      <vt:lpstr>Amicizia tradita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POSTAZIONE 1</dc:creator>
  <cp:lastModifiedBy>POSTAZIONE 1</cp:lastModifiedBy>
  <cp:revision>4</cp:revision>
  <dcterms:created xsi:type="dcterms:W3CDTF">2015-11-17T17:26:31Z</dcterms:created>
  <dcterms:modified xsi:type="dcterms:W3CDTF">2015-11-18T19:02:10Z</dcterms:modified>
</cp:coreProperties>
</file>